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78" r:id="rId4"/>
    <p:sldId id="271" r:id="rId5"/>
  </p:sldIdLst>
  <p:sldSz cx="12192000" cy="6858000"/>
  <p:notesSz cx="6810375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7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2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1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4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9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34E1CE-3F1C-4762-9E86-67A463B040D3}" type="datetimeFigureOut">
              <a:rPr lang="tr-TR" smtClean="0"/>
              <a:t>2.04.2024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4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598" cy="608331"/>
          </a:xfrm>
        </p:spPr>
        <p:txBody>
          <a:bodyPr/>
          <a:lstStyle/>
          <a:p>
            <a:pPr algn="ctr"/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ARSA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SATIŞ İHALESİ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ERCİYES KAYAK MERKEZİ HACILAR KAPI TİCARET ARSASI İHALESİ</a:t>
            </a:r>
            <a:endParaRPr lang="tr-TR" sz="1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3722"/>
          <a:stretch/>
        </p:blipFill>
        <p:spPr>
          <a:xfrm>
            <a:off x="651665" y="1193075"/>
            <a:ext cx="10524303" cy="5397572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</p:spTree>
    <p:extLst>
      <p:ext uri="{BB962C8B-B14F-4D97-AF65-F5344CB8AC3E}">
        <p14:creationId xmlns:p14="http://schemas.microsoft.com/office/powerpoint/2010/main" val="28746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ERCİYES KAYAK MERKEZİ HACILAR KAPI TİCARET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ARSASI İHALESİ</a:t>
            </a:r>
            <a:endParaRPr lang="tr-TR" sz="1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  <p:pic>
        <p:nvPicPr>
          <p:cNvPr id="36" name="Resim Yer Tutucusu 35"/>
          <p:cNvPicPr>
            <a:picLocks noGrp="1" noChangeAspect="1"/>
          </p:cNvPicPr>
          <p:nvPr>
            <p:ph type="pic" idx="2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"/>
          <a:stretch/>
        </p:blipFill>
        <p:spPr>
          <a:xfrm>
            <a:off x="740812" y="1387304"/>
            <a:ext cx="2922324" cy="4281975"/>
          </a:xfrm>
        </p:spPr>
      </p:pic>
      <p:sp>
        <p:nvSpPr>
          <p:cNvPr id="3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852489" y="5774249"/>
            <a:ext cx="2855368" cy="659189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HACILAR 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İLÇESİ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YUKARI 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MAHALLESİ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5" b="9522"/>
          <a:stretch/>
        </p:blipFill>
        <p:spPr>
          <a:xfrm>
            <a:off x="3842843" y="1387304"/>
            <a:ext cx="7320015" cy="4281975"/>
          </a:xfrm>
        </p:spPr>
      </p:pic>
      <p:sp>
        <p:nvSpPr>
          <p:cNvPr id="37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7159925" y="5774249"/>
            <a:ext cx="2576257" cy="8791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Yüzölçümü :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1940,02 </a:t>
            </a:r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m²</a:t>
            </a: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İnşaat Alanı :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1552,02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m² </a:t>
            </a:r>
          </a:p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E :0.80</a:t>
            </a:r>
          </a:p>
          <a:p>
            <a:pPr>
              <a:spcBef>
                <a:spcPts val="0"/>
              </a:spcBef>
            </a:pP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Yençok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: </a:t>
            </a:r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7,50 m</a:t>
            </a:r>
          </a:p>
          <a:p>
            <a:pPr>
              <a:spcBef>
                <a:spcPts val="0"/>
              </a:spcBef>
            </a:pPr>
            <a:endParaRPr lang="tr-TR" sz="1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3851606" y="5773696"/>
            <a:ext cx="3058152" cy="747874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3030 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ADA 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8 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PARSEL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TİCARET ALANI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1349</TotalTime>
  <Words>46</Words>
  <Application>Microsoft Office PowerPoint</Application>
  <PresentationFormat>Geniş ekran</PresentationFormat>
  <Paragraphs>18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1" baseType="lpstr">
      <vt:lpstr>Arial</vt:lpstr>
      <vt:lpstr>Bookman Old Style</vt:lpstr>
      <vt:lpstr>Century Gothic</vt:lpstr>
      <vt:lpstr>Open Sans</vt:lpstr>
      <vt:lpstr>Times New Roman</vt:lpstr>
      <vt:lpstr>Wingdings 3</vt:lpstr>
      <vt:lpstr>İyon</vt:lpstr>
      <vt:lpstr>KAYSERİ BÜYÜKŞEHİR BELEDİYESİ</vt:lpstr>
      <vt:lpstr>KAYSERİ BÜYÜKŞEHİR BELEDİYESİ ERCİYES KAYAK MERKEZİ HACILAR KAPI TİCARET ARSASI İHALESİ</vt:lpstr>
      <vt:lpstr>KAYSERİ BÜYÜKŞEHİR BELEDİYESİ ERCİYES KAYAK MERKEZİ HACILAR KAPI TİCARET ARSASI İHALESİ</vt:lpstr>
      <vt:lpstr>PowerPoint Sunusu</vt:lpstr>
    </vt:vector>
  </TitlesOfParts>
  <Company>Kayseri Belediyesi Başkanlığı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BÜYÜKŞEHİR BELEDİYESİ</dc:title>
  <dc:creator>Mehmet Bircan</dc:creator>
  <cp:lastModifiedBy>Mehmet Bircan</cp:lastModifiedBy>
  <cp:revision>90</cp:revision>
  <dcterms:created xsi:type="dcterms:W3CDTF">2022-01-05T11:23:40Z</dcterms:created>
  <dcterms:modified xsi:type="dcterms:W3CDTF">2024-04-02T08:41:23Z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